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A6DB-6EB7-41C3-A7D2-0BE07740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B4757-27FC-49C5-89F9-26A3C337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686C-2395-4949-9C85-9DC030BCD86F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322E4-5265-451E-9222-B933DA0E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4166F-1670-4D64-A834-71C89D09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6A98-1F7D-478F-A749-2E358931E6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928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FA845-6BFC-4C02-8319-F0C721A2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2AC0-1B00-4AA4-83EA-18A3237D9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3302B-4AC4-4839-9405-AD19A79AC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686C-2395-4949-9C85-9DC030BCD86F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EA969-36E3-4034-9980-721FBDA20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9112D-7650-4502-8E33-4A352EB80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6A98-1F7D-478F-A749-2E358931E6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43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BDDDB-4098-4E56-B527-75AD6230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11E80-E438-4A8B-AD3D-2A27BDFFD8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5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5E740A-DD63-458E-9AB6-C877FFA0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1C6B4-42D8-4365-BE90-4A55B8368D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4CF208-F9D1-4D23-A60D-65591A5A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18C0F-53E8-4712-A916-3ED5B8327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2A8DFB-D5BB-46E8-8291-8C1279E7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793F9-2C3D-423B-8D2C-01B68C72B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9015AB-26C8-4AE2-B5C5-DFA3FAA3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62D81-9BFE-41C4-97A3-699241F05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6B1340-B880-4C36-AC90-25DF0BE7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015F9-F21B-46EA-9D7C-EE137D59A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156E86-56BE-4202-87AA-DF829143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BF7E4-8136-4DB4-AE83-8C866F33A9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C52D55-BB6C-4042-B9F5-43B312D3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60A6C-71E4-4561-8E9D-EB5B7E428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B4EF48-9DEE-40CB-9329-9F3BB8A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CC047-BB86-4D24-9057-E3935AF37F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5A125B-668C-4D54-8645-58C6EF7D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A57630-BA87-4383-8A3E-2C971052F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36A777-66F1-4266-9166-DD0B104F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C111E-F8FE-4BCA-AA84-3878D8C6A0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7C3DC2-B899-4DF9-80EF-D7411723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0F130-1725-4025-8DD2-A36A2F02BC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668EA3-04CC-47C2-B3E3-EAC9FD58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FEA2B-05F4-4108-8E61-E6BABCF0E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7F0E29-AD18-4699-9EED-E5868FF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40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cvV mswkøó</a:t>
            </a:r>
            <a:endParaRPr lang="en-US" sz="4000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8FC6-3DF1-45FF-90EF-BDCF19CA8B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52B161-C9BE-4E65-A0DB-47458333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7DE29-504C-450F-9861-2131D3290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8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44B2EF-7316-4859-A1B4-60B3F949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27A7E-C610-4110-A84B-22DCF21062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E378E7-EB90-495B-8136-DB76A141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E24E6-790B-448F-81FD-9F923DACC7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01E798-B675-4F38-A501-5267A852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362A6-7549-4BB9-98A5-0859F3A7B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7953D7-A251-4BA0-9ADC-DEAE007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8B816-4C68-4011-911E-0184CAC0C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19F43C-D944-4C29-8DAE-70E48FC0D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E63C6-0ACD-475F-A414-8520124EDD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989509-C854-436A-9C77-E91DD628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4300D-F4C9-4504-9652-DD269F863B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2019-07-20T12:01:12Z</dcterms:created>
  <dcterms:modified xsi:type="dcterms:W3CDTF">2019-07-20T12:01:12Z</dcterms:modified>
</cp:coreProperties>
</file>